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Courgette"/>
      <p:regular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urgette-regular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f9262ee2f_0_26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f9262ee2f_0_26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c7398c7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c7398c7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54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2393525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STRESS TESTING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4296950" y="397970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urgette"/>
                <a:ea typeface="Courgette"/>
                <a:cs typeface="Courgette"/>
                <a:sym typeface="Courgette"/>
              </a:rPr>
              <a:t>-P Rama Lakshmi</a:t>
            </a:r>
            <a:endParaRPr b="0" sz="2200">
              <a:latin typeface="Courgette"/>
              <a:ea typeface="Courgette"/>
              <a:cs typeface="Courgette"/>
              <a:sym typeface="Courgette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649950" y="3110550"/>
            <a:ext cx="1844100" cy="1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1" name="Google Shape;161;p36"/>
          <p:cNvCxnSpPr/>
          <p:nvPr/>
        </p:nvCxnSpPr>
        <p:spPr>
          <a:xfrm>
            <a:off x="3965950" y="1690150"/>
            <a:ext cx="1077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TRESS TESTING</a:t>
            </a:r>
            <a:endParaRPr b="1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8" name="Google Shape;168;p37"/>
          <p:cNvSpPr txBox="1"/>
          <p:nvPr/>
        </p:nvSpPr>
        <p:spPr>
          <a:xfrm>
            <a:off x="710975" y="1333075"/>
            <a:ext cx="471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Stress Testing</a:t>
            </a: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type of software testing that verifies stability &amp; reliability of software application.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goal of Stress testing is measuring software on its robustness and error handling capabilities under extremely heavy load conditions and ensuring that software doesn’t crash under crunch situations.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9" name="Google Shape;169;p37"/>
          <p:cNvCxnSpPr/>
          <p:nvPr/>
        </p:nvCxnSpPr>
        <p:spPr>
          <a:xfrm>
            <a:off x="1026200" y="10536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0" name="Google Shape;1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975" y="1585200"/>
            <a:ext cx="3298530" cy="3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7"/>
          <p:cNvSpPr txBox="1"/>
          <p:nvPr/>
        </p:nvSpPr>
        <p:spPr>
          <a:xfrm>
            <a:off x="6841100" y="1950975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/>
        </p:nvSpPr>
        <p:spPr>
          <a:xfrm>
            <a:off x="1545600" y="2294700"/>
            <a:ext cx="548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yo use Stress Testing ..?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8"/>
          <p:cNvSpPr txBox="1"/>
          <p:nvPr/>
        </p:nvSpPr>
        <p:spPr>
          <a:xfrm>
            <a:off x="133000" y="2950150"/>
            <a:ext cx="66702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check whether the system works under abnormal conditions.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Displaying appropriate error message when the system is under stress.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 failure under extreme conditions could result in enormous revenue loss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better to be prepared for extreme conditions by executing Stress Testing.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8" name="Google Shape;178;p38"/>
          <p:cNvPicPr preferRelativeResize="0"/>
          <p:nvPr/>
        </p:nvPicPr>
        <p:blipFill rotWithShape="1">
          <a:blip r:embed="rId3">
            <a:alphaModFix/>
          </a:blip>
          <a:srcRect b="0" l="45858" r="0" t="9974"/>
          <a:stretch/>
        </p:blipFill>
        <p:spPr>
          <a:xfrm>
            <a:off x="6728050" y="2735450"/>
            <a:ext cx="2327274" cy="22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8"/>
          <p:cNvCxnSpPr/>
          <p:nvPr/>
        </p:nvCxnSpPr>
        <p:spPr>
          <a:xfrm>
            <a:off x="2736425" y="2294700"/>
            <a:ext cx="1875000" cy="1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0" name="Google Shape;180;p38"/>
          <p:cNvCxnSpPr/>
          <p:nvPr/>
        </p:nvCxnSpPr>
        <p:spPr>
          <a:xfrm>
            <a:off x="2736425" y="2848800"/>
            <a:ext cx="1875000" cy="1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3965300" y="438838"/>
            <a:ext cx="54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 Of Stress Testing</a:t>
            </a:r>
            <a:endParaRPr b="1"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39"/>
          <p:cNvSpPr txBox="1"/>
          <p:nvPr/>
        </p:nvSpPr>
        <p:spPr>
          <a:xfrm>
            <a:off x="3870225" y="1249200"/>
            <a:ext cx="52830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E-commerce website/ application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News website at the time of some major/viral event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Board's result website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Financial apps or websites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or emailing apps need to be stress tested.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b="1"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networking websites or apps, blogs etc.,</a:t>
            </a:r>
            <a:endParaRPr b="1"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  <p:cxnSp>
        <p:nvCxnSpPr>
          <p:cNvPr id="187" name="Google Shape;187;p39"/>
          <p:cNvCxnSpPr/>
          <p:nvPr/>
        </p:nvCxnSpPr>
        <p:spPr>
          <a:xfrm>
            <a:off x="5656500" y="405400"/>
            <a:ext cx="1875000" cy="1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39"/>
          <p:cNvCxnSpPr/>
          <p:nvPr/>
        </p:nvCxnSpPr>
        <p:spPr>
          <a:xfrm flipH="1" rot="10800000">
            <a:off x="5282850" y="1013775"/>
            <a:ext cx="2622300" cy="1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2685775" y="646100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2204350" y="508488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E-Commerce Application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5" name="Google Shape;195;p40"/>
          <p:cNvCxnSpPr/>
          <p:nvPr/>
        </p:nvCxnSpPr>
        <p:spPr>
          <a:xfrm>
            <a:off x="3040500" y="532300"/>
            <a:ext cx="1520400" cy="25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96" name="Google Shape;196;p40"/>
          <p:cNvCxnSpPr/>
          <p:nvPr/>
        </p:nvCxnSpPr>
        <p:spPr>
          <a:xfrm>
            <a:off x="2657400" y="1049550"/>
            <a:ext cx="2286600" cy="21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40"/>
          <p:cNvSpPr txBox="1"/>
          <p:nvPr/>
        </p:nvSpPr>
        <p:spPr>
          <a:xfrm>
            <a:off x="1127450" y="1210825"/>
            <a:ext cx="72972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extremely large no. of visitors hitting the application is simulated using a stress testing tool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no.of visitors being simulated would be exponentially higher compared to the average no.of visitors expected to visit the website on a day to day basis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number of users are increased suddenly to the point of failure, until the website crashes and is not longer able to handle additional traffic.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Additional points that are noted are – How the website behaves at this time and if it recovers gracefully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mic Sans MS"/>
              <a:buChar char="❖"/>
            </a:pPr>
            <a:r>
              <a:rPr b="1" lang="en" sz="15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results of the tests are used to identify bottlenecks, performance improvement areas, recovery / failover mechanisms etc.</a:t>
            </a:r>
            <a:endParaRPr b="1" sz="15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41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3" name="Google Shape;203;p41"/>
          <p:cNvPicPr preferRelativeResize="0"/>
          <p:nvPr/>
        </p:nvPicPr>
        <p:blipFill rotWithShape="1">
          <a:blip r:embed="rId3">
            <a:alphaModFix/>
          </a:blip>
          <a:srcRect b="0" l="6644" r="8932" t="0"/>
          <a:stretch/>
        </p:blipFill>
        <p:spPr>
          <a:xfrm>
            <a:off x="5558600" y="392550"/>
            <a:ext cx="3153900" cy="241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>
            <a:noFill/>
          </a:ln>
        </p:spPr>
      </p:pic>
      <p:sp>
        <p:nvSpPr>
          <p:cNvPr id="204" name="Google Shape;204;p41"/>
          <p:cNvSpPr txBox="1"/>
          <p:nvPr/>
        </p:nvSpPr>
        <p:spPr>
          <a:xfrm>
            <a:off x="3240400" y="3129125"/>
            <a:ext cx="5603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Commercial shopping apps or websites need to perform stress testing as the load becomes very high </a:t>
            </a:r>
            <a:endParaRPr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Financial apps or websites need to perform stress test as the load increases at times like when a company share goes up</a:t>
            </a:r>
            <a:endParaRPr sz="17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3317775" y="2408825"/>
            <a:ext cx="28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Continued…!!!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350" y="886825"/>
            <a:ext cx="3913500" cy="2931600"/>
          </a:xfrm>
          <a:prstGeom prst="cloud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254C43"/>
      </a:dk1>
      <a:lt1>
        <a:srgbClr val="FFFFFF"/>
      </a:lt1>
      <a:dk2>
        <a:srgbClr val="FF9793"/>
      </a:dk2>
      <a:lt2>
        <a:srgbClr val="B73E73"/>
      </a:lt2>
      <a:accent1>
        <a:srgbClr val="DF478A"/>
      </a:accent1>
      <a:accent2>
        <a:srgbClr val="FF6C67"/>
      </a:accent2>
      <a:accent3>
        <a:srgbClr val="DDA6BE"/>
      </a:accent3>
      <a:accent4>
        <a:srgbClr val="DF478A"/>
      </a:accent4>
      <a:accent5>
        <a:srgbClr val="D6332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